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BAC08-0313-4CA3-9643-AC4E1880E284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3E809C3-4F55-479F-A6FB-B114156790C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BAC08-0313-4CA3-9643-AC4E1880E284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809C3-4F55-479F-A6FB-B114156790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BAC08-0313-4CA3-9643-AC4E1880E284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809C3-4F55-479F-A6FB-B114156790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63BAC08-0313-4CA3-9643-AC4E1880E284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D3E809C3-4F55-479F-A6FB-B114156790C7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BAC08-0313-4CA3-9643-AC4E1880E284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809C3-4F55-479F-A6FB-B114156790C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BAC08-0313-4CA3-9643-AC4E1880E284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809C3-4F55-479F-A6FB-B114156790C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809C3-4F55-479F-A6FB-B114156790C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BAC08-0313-4CA3-9643-AC4E1880E284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BAC08-0313-4CA3-9643-AC4E1880E284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809C3-4F55-479F-A6FB-B114156790C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BAC08-0313-4CA3-9643-AC4E1880E284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809C3-4F55-479F-A6FB-B114156790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63BAC08-0313-4CA3-9643-AC4E1880E284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3E809C3-4F55-479F-A6FB-B114156790C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BAC08-0313-4CA3-9643-AC4E1880E284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3E809C3-4F55-479F-A6FB-B114156790C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63BAC08-0313-4CA3-9643-AC4E1880E284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D3E809C3-4F55-479F-A6FB-B114156790C7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6600" dirty="0" smtClean="0">
                <a:solidFill>
                  <a:schemeClr val="accent1">
                    <a:lumMod val="75000"/>
                  </a:schemeClr>
                </a:solidFill>
              </a:rPr>
              <a:t>Открытка к 9 мая</a:t>
            </a:r>
            <a:endParaRPr lang="ru-RU" sz="6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Презентация на тему</a:t>
            </a:r>
            <a:r>
              <a:rPr lang="ru-RU" dirty="0" smtClean="0"/>
              <a:t>: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>
                <a:solidFill>
                  <a:schemeClr val="bg2">
                    <a:lumMod val="50000"/>
                  </a:schemeClr>
                </a:solidFill>
              </a:rPr>
              <a:t>               Этап 4</a:t>
            </a:r>
            <a:endParaRPr lang="ru-RU" sz="6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Собираем изготовленные детали.</a:t>
            </a:r>
          </a:p>
          <a:p>
            <a:r>
              <a:rPr lang="ru-RU" dirty="0" smtClean="0"/>
              <a:t>Ленту приклеиваем так, чтобы она была объемной. Клей наносим в трех местах: начале, середине и конце.</a:t>
            </a:r>
          </a:p>
          <a:p>
            <a:r>
              <a:rPr lang="ru-RU" dirty="0" smtClean="0"/>
              <a:t>Цветы раскладываем, как вам понравится и тоже приклеиваем.</a:t>
            </a:r>
            <a:endParaRPr lang="ru-RU" dirty="0"/>
          </a:p>
        </p:txBody>
      </p:sp>
      <p:pic>
        <p:nvPicPr>
          <p:cNvPr id="5" name="Содержимое 4" descr="20200408_20043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287785"/>
            <a:ext cx="4059238" cy="3044429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20200408_2008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500" y="1524000"/>
            <a:ext cx="3429000" cy="4572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         Наша открытка готова!</a:t>
            </a:r>
            <a:endParaRPr lang="ru-RU" dirty="0">
              <a:solidFill>
                <a:schemeClr val="tx2">
                  <a:lumMod val="1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7356" y="1857364"/>
            <a:ext cx="5854126" cy="438494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              Успехов работе!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День Победы – праздник Победы Красной Армии и советского народа над нацисткой Германией в Великой Отечественной войне 1941-1945 годов.</a:t>
            </a:r>
          </a:p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В день победы во многих городах России проводятся военные парады и праздничные салюты, в Москве производится организованное шествие к Могиле неизвестного Солдата с церемонией возложения венков, в крупных городах – праздничные шествия с фейерверками.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Цель: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Совершенствование навыков при работе с бумагой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9 мая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8662" y="1500174"/>
            <a:ext cx="7572396" cy="503908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   Возложение венков к вечному огню</a:t>
            </a:r>
            <a:endParaRPr lang="ru-RU" dirty="0">
              <a:solidFill>
                <a:schemeClr val="tx2">
                  <a:lumMod val="1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bg2">
                    <a:lumMod val="50000"/>
                  </a:schemeClr>
                </a:solidFill>
              </a:rPr>
              <a:t>И сегодня мы с вами сделаем открытку к этому Великому празднику!</a:t>
            </a:r>
            <a:endParaRPr lang="ru-RU" sz="3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Для открытки нам понадобится:</a:t>
            </a:r>
          </a:p>
          <a:p>
            <a:r>
              <a:rPr lang="ru-RU" dirty="0" smtClean="0"/>
              <a:t>- Цветная бумага</a:t>
            </a:r>
          </a:p>
          <a:p>
            <a:r>
              <a:rPr lang="ru-RU" dirty="0" smtClean="0"/>
              <a:t>-</a:t>
            </a:r>
            <a:r>
              <a:rPr lang="ru-RU" dirty="0" err="1" smtClean="0"/>
              <a:t>крепированная</a:t>
            </a:r>
            <a:r>
              <a:rPr lang="ru-RU" dirty="0" smtClean="0"/>
              <a:t> бумага</a:t>
            </a:r>
          </a:p>
          <a:p>
            <a:r>
              <a:rPr lang="ru-RU" dirty="0" smtClean="0"/>
              <a:t>- клей ПВА</a:t>
            </a:r>
          </a:p>
          <a:p>
            <a:r>
              <a:rPr lang="ru-RU" dirty="0" smtClean="0"/>
              <a:t>- ножницы</a:t>
            </a:r>
          </a:p>
          <a:p>
            <a:r>
              <a:rPr lang="ru-RU" dirty="0" smtClean="0"/>
              <a:t>- карандаш</a:t>
            </a:r>
          </a:p>
          <a:p>
            <a:r>
              <a:rPr lang="ru-RU" dirty="0" smtClean="0"/>
              <a:t>- линейка</a:t>
            </a:r>
          </a:p>
          <a:p>
            <a:endParaRPr lang="ru-RU" dirty="0"/>
          </a:p>
        </p:txBody>
      </p:sp>
      <p:pic>
        <p:nvPicPr>
          <p:cNvPr id="5" name="Содержимое 4" descr="20200408_192226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287785"/>
            <a:ext cx="4059238" cy="3044429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dirty="0" smtClean="0">
                <a:solidFill>
                  <a:schemeClr val="bg2">
                    <a:lumMod val="50000"/>
                  </a:schemeClr>
                </a:solidFill>
              </a:rPr>
              <a:t>              1 этап</a:t>
            </a:r>
            <a:endParaRPr lang="ru-RU" sz="66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Берем </a:t>
            </a:r>
            <a:r>
              <a:rPr lang="ru-RU" sz="1800" dirty="0" err="1" smtClean="0"/>
              <a:t>крепированную</a:t>
            </a:r>
            <a:r>
              <a:rPr lang="ru-RU" sz="1800" dirty="0" smtClean="0"/>
              <a:t> бумагу любого цвета. В данном случае у меня серебристая.</a:t>
            </a:r>
          </a:p>
          <a:p>
            <a:r>
              <a:rPr lang="ru-RU" sz="1800" dirty="0" smtClean="0"/>
              <a:t>Складываем в несколько слоев, рисуем на верхней стороне цветок и вырезаем по контуру.</a:t>
            </a:r>
          </a:p>
          <a:p>
            <a:r>
              <a:rPr lang="ru-RU" sz="1800" dirty="0" smtClean="0"/>
              <a:t>Бумага очень тонкая, поэтому цветы у нас получатся воздушные.</a:t>
            </a:r>
          </a:p>
          <a:p>
            <a:r>
              <a:rPr lang="ru-RU" sz="1800" dirty="0" smtClean="0"/>
              <a:t>Выбираем фон для открытки так, чтобы цветы на нем не сливались.</a:t>
            </a:r>
          </a:p>
          <a:p>
            <a:r>
              <a:rPr lang="ru-RU" sz="1800" dirty="0" smtClean="0"/>
              <a:t>Для своих цветов, я выбрала фиолетовый фон.</a:t>
            </a:r>
          </a:p>
          <a:p>
            <a:r>
              <a:rPr lang="ru-RU" sz="1800" dirty="0" smtClean="0"/>
              <a:t>Лист свернем пополам и украсим края  надрезами.</a:t>
            </a:r>
            <a:endParaRPr lang="ru-RU" sz="1800" dirty="0"/>
          </a:p>
        </p:txBody>
      </p:sp>
      <p:pic>
        <p:nvPicPr>
          <p:cNvPr id="5" name="Содержимое 4" descr="20200408_19364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287785"/>
            <a:ext cx="4059238" cy="3044429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dirty="0" smtClean="0">
                <a:solidFill>
                  <a:schemeClr val="tx2">
                    <a:lumMod val="10000"/>
                  </a:schemeClr>
                </a:solidFill>
              </a:rPr>
              <a:t>              2 этап:</a:t>
            </a:r>
            <a:endParaRPr lang="ru-RU" sz="660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Лепестков получилось много, собираем из них цветы, путем приклеивания друг на друга.</a:t>
            </a:r>
          </a:p>
          <a:p>
            <a:r>
              <a:rPr lang="ru-RU" dirty="0" smtClean="0"/>
              <a:t>Получившиеся цветы можно украсить бусинками, приклеив их в самую середину.</a:t>
            </a:r>
          </a:p>
        </p:txBody>
      </p:sp>
      <p:pic>
        <p:nvPicPr>
          <p:cNvPr id="5" name="Содержимое 4" descr="20200408_19444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287785"/>
            <a:ext cx="4059238" cy="3044429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0200408_1949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71538" y="1357298"/>
            <a:ext cx="6477013" cy="485776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            Украшаем бусинами</a:t>
            </a:r>
            <a:endParaRPr lang="ru-RU" dirty="0">
              <a:solidFill>
                <a:schemeClr val="tx2">
                  <a:lumMod val="10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>
                <a:solidFill>
                  <a:schemeClr val="tx2">
                    <a:lumMod val="10000"/>
                  </a:schemeClr>
                </a:solidFill>
              </a:rPr>
              <a:t>                3 этап</a:t>
            </a:r>
            <a:endParaRPr lang="ru-RU" sz="600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Делаем Георгиевскую ленту.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Берем три полоски бумаги: черную 3 см и оранжевые две по 0,5 мм.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Приклеиваем оранжевые полоски на черную, края срезаем наискосок.</a:t>
            </a:r>
          </a:p>
          <a:p>
            <a:endParaRPr lang="ru-RU" dirty="0"/>
          </a:p>
        </p:txBody>
      </p:sp>
      <p:pic>
        <p:nvPicPr>
          <p:cNvPr id="5" name="Содержимое 4" descr="20200408_195736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287785"/>
            <a:ext cx="4059238" cy="3044429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0200408_20013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24000" y="1524000"/>
            <a:ext cx="6096000" cy="4572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           Георгиевская лента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61</TotalTime>
  <Words>299</Words>
  <Application>Microsoft Office PowerPoint</Application>
  <PresentationFormat>Экран (4:3)</PresentationFormat>
  <Paragraphs>36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Бумажная</vt:lpstr>
      <vt:lpstr>Презентация на тему:</vt:lpstr>
      <vt:lpstr>Цель: Совершенствование навыков при работе с бумагой</vt:lpstr>
      <vt:lpstr>   Возложение венков к вечному огню</vt:lpstr>
      <vt:lpstr>И сегодня мы с вами сделаем открытку к этому Великому празднику!</vt:lpstr>
      <vt:lpstr>              1 этап</vt:lpstr>
      <vt:lpstr>              2 этап:</vt:lpstr>
      <vt:lpstr>            Украшаем бусинами</vt:lpstr>
      <vt:lpstr>                3 этап</vt:lpstr>
      <vt:lpstr>            Георгиевская лента</vt:lpstr>
      <vt:lpstr>               Этап 4</vt:lpstr>
      <vt:lpstr>         Наша открытка готова!</vt:lpstr>
      <vt:lpstr>               Успехов работе!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тему:</dc:title>
  <dc:creator>Ирина</dc:creator>
  <cp:lastModifiedBy>Ирина</cp:lastModifiedBy>
  <cp:revision>7</cp:revision>
  <dcterms:created xsi:type="dcterms:W3CDTF">2020-04-08T16:53:43Z</dcterms:created>
  <dcterms:modified xsi:type="dcterms:W3CDTF">2020-04-08T17:54:45Z</dcterms:modified>
</cp:coreProperties>
</file>